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主要介绍了中国古代北方流行的冬季运动项目。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925304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1196752"/>
            <a:ext cx="11485848" cy="145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sports were popular in the north of China hundreds of years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568461"/>
              </p:ext>
            </p:extLst>
          </p:nvPr>
        </p:nvGraphicFramePr>
        <p:xfrm>
          <a:off x="557349" y="1531462"/>
          <a:ext cx="1107571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075714">
                  <a:extLst>
                    <a:ext uri="{9D8B030D-6E8A-4147-A177-3AD203B41FA5}">
                      <a16:colId xmlns:a16="http://schemas.microsoft.com/office/drawing/2014/main" val="3581126106"/>
                    </a:ext>
                  </a:extLst>
                </a:gridCol>
              </a:tblGrid>
              <a:tr h="159739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combination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联合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skating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archery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箭术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popular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拱门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silk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rope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middle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skate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across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person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flag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passing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arch,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around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arrow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scene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powerful,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hundreds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together,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55" marR="32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0244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15163"/>
              </p:ext>
            </p:extLst>
          </p:nvPr>
        </p:nvGraphicFramePr>
        <p:xfrm>
          <a:off x="541881" y="965162"/>
          <a:ext cx="11075714" cy="5230368"/>
        </p:xfrm>
        <a:graphic>
          <a:graphicData uri="http://schemas.openxmlformats.org/drawingml/2006/table">
            <a:tbl>
              <a:tblPr firstRow="1" firstCol="1" bandRow="1"/>
              <a:tblGrid>
                <a:gridCol w="11075714">
                  <a:extLst>
                    <a:ext uri="{9D8B030D-6E8A-4147-A177-3AD203B41FA5}">
                      <a16:colId xmlns:a16="http://schemas.microsoft.com/office/drawing/2014/main" val="3927189091"/>
                    </a:ext>
                  </a:extLst>
                </a:gridCol>
              </a:tblGrid>
              <a:tr h="13311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match,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divided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teams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thrown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ancient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cuju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allowed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According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historical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records,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government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included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military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军事的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training,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improve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endurance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耐力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strength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55" marR="32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778317"/>
                  </a:ext>
                </a:extLst>
              </a:tr>
              <a:tr h="159739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popular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century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organizers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slope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斜坡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length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track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competitors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skates,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competitors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slide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滑行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down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slope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skating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skills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down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slope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winner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dangerous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carried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risk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injury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损伤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55" marR="32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047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work is very important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archery on ice and ice football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 football and downhill ice skating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archery on ice and downhill ice skating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archery on ice, ice football and downhill ice skating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1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scene was very powerful, as hundreds of players joined in together, moving in a line like a dragon.”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match, the players were divided into two teams. They competed to catch a ball thrown into the air above ice.”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团队合作在冰上射箭和冰上蹴鞠中很重要。故选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Downhill ice skating first appeared in the Qing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 competed to hit the silk ball before passing through the arch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so hard to win the match of downhill ice skating without getting hurt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strong mind and full strength, one team may be the winner of ice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59" y="742351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23123"/>
            <a:ext cx="11485848" cy="313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match, the players were divided into two teams. They competed to catch a ball thrown into the air above ice.”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“According to historical records, the Qing government included the sport in military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军事的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training, as it could improve players’ endurance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耐力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strength.”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在冰上蹴鞠比赛中选手们分组竞争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且该运动能提高参与者的耐力和力量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所以只要拥有坚强的意志和充沛的体力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一个团队可能成为冰上蹴鞠比赛的获胜者。故选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column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栏目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 newspaper may we read the passage most probably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Modern ice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 modern competitions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Beauty of Chinese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Olympics in the Qing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5167" y="900588"/>
            <a:ext cx="3717409" cy="4421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5824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推理判断题。文章主要介绍了中国古代北方流行的冬季运动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如冰上射箭、冰上足球和下坡滑冰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这些运动体现了中国文化的特色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中国文化之美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283</Words>
  <Application>Microsoft Office PowerPoint</Application>
  <PresentationFormat>自定义</PresentationFormat>
  <Paragraphs>28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2025-09-17T15:48:18Z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